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C1A1F7-42D1-736A-008F-F3827FA01E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4BD3A9-F9F3-26AF-A105-8EF3AF2100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7D551D-EE2E-A316-5DF2-A6FE3F1DC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A974-1667-4F30-B319-E8181D3F4C18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855E23-88DF-DAE8-1FFE-EFD8713FD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9580C4-A736-5804-B5D2-4B2B636DF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D3FB-FA3E-4499-9E14-5C78375F56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802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61E1FB-C45E-92FC-9528-6B233C7CE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1396BC0-4C7C-F1DB-A924-27764B0B9E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CAC1DF-B967-287B-99C7-0691C4903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A974-1667-4F30-B319-E8181D3F4C18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4FA987-3404-8CA5-FA7C-02AF2A9DB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EF3920-6522-4361-2F9B-91186D5E7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D3FB-FA3E-4499-9E14-5C78375F56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8705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099D4D5-D99A-C862-6741-2FAFC11CC4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D758987-758F-267C-ADBB-066BE416D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C86354-AA08-FD7C-41B7-7D1F56818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A974-1667-4F30-B319-E8181D3F4C18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C895BE-5F1B-CB7E-A782-91D91F838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473712-736C-DC9B-64C6-66679A839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D3FB-FA3E-4499-9E14-5C78375F56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5713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CCB000-6686-8C3B-9048-63F53A36F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1FA43E-AD82-E80C-FED7-D83DF59A0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A94138-6952-1FD2-D5E9-DF842925D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A974-1667-4F30-B319-E8181D3F4C18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8E041D-C2E9-D573-BB0F-E78C6BBA1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19FC41-2330-0CB7-B7A0-00933B4AF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D3FB-FA3E-4499-9E14-5C78375F56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209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1C474D-1004-BDAF-AC52-14F6DAF77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845A1D3-72C3-C3C2-F561-4296B6DB0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512868-F8A9-B64E-041D-32FCA706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A974-1667-4F30-B319-E8181D3F4C18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116C4A-0D42-A711-BEB2-57B107F29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5CECB3-56DD-771D-19C3-34CD5F310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D3FB-FA3E-4499-9E14-5C78375F56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317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B6149A-C4C2-9762-DE5D-36596E9A0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264543-E850-6AE3-48DF-C63EA44FE1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B63877E-2997-FC2B-BBD5-4690782E1D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2D45E56-F22D-D67E-E399-6282C0CB9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A974-1667-4F30-B319-E8181D3F4C18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BCF030C-ACD5-54AA-BD93-50920A6E0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0506443-C0C6-4E2F-D30C-317AD582B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D3FB-FA3E-4499-9E14-5C78375F56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6522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5EF09D-973B-037C-82EC-D65F32B99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742C4D-1CA5-63DD-093D-3733D6719B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C044EBC-462E-A374-401D-269583396C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413C47-B5FC-C469-C3A5-A83B89075F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13FFF08-F312-1A6B-D368-FA5E2E3B15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58AF776-3388-278E-541E-EBE612109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A974-1667-4F30-B319-E8181D3F4C18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3C0B4EA-959A-D485-78C4-B4371C8D8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76D6533-3141-8419-A356-C26835D15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D3FB-FA3E-4499-9E14-5C78375F56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590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0B3B71-70A5-6FDE-A994-4DB8AE71E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6190BC8-88E7-B7D8-7ED1-F60ECF9CC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A974-1667-4F30-B319-E8181D3F4C18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40A2C1B-D0EE-4020-707E-8023592EC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AF087CC-560C-73E0-F5FF-176C70D1C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D3FB-FA3E-4499-9E14-5C78375F56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9333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EE2D292-E0D0-30A7-C25F-93F651A42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A974-1667-4F30-B319-E8181D3F4C18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1F7AC10-8DCD-5C16-BC17-C617FA1EB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47DB671-0D8E-79AD-4A05-1D84CD9AC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D3FB-FA3E-4499-9E14-5C78375F56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397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624AD4-CE65-2079-1153-5A406D68E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A5C6D2-6E4F-7D1B-AE8A-35E465E51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1525849-50F1-EA00-94EB-C2D8DE8F9E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1C13E77-7629-3EF4-2A6B-6190EE7F6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A974-1667-4F30-B319-E8181D3F4C18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1BEF12F-A242-FE74-3C51-1AAA07181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7545A29-9595-DD09-B5F0-5A0DED6B6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D3FB-FA3E-4499-9E14-5C78375F56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275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E3D06B-02B9-9C38-1000-21EA29117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48730D5-14AA-D22E-C940-8AD380A13C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643534B-4793-463F-EC01-2D6301C41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88544E-22B6-F7B1-9D16-AB76B93F6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A974-1667-4F30-B319-E8181D3F4C18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C5D247A-F523-E790-6118-BEB4BCD35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CFAF940-6C5C-B007-33EC-3DAA7A183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D3FB-FA3E-4499-9E14-5C78375F56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548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778CCE6-0D83-9F3D-8864-FCC8D9DFF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4865F9-3606-77BD-C830-683683A62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22AA82-5712-374A-8018-841CF6FF4C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5BA974-1667-4F30-B319-E8181D3F4C18}" type="datetimeFigureOut">
              <a:rPr lang="es-MX" smtClean="0"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7ACF75-1836-906B-D0B5-4A24EE8AD2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206A1A-4122-AAF6-B1A2-18F9B61DB3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92D3FB-FA3E-4499-9E14-5C78375F56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8464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upo 46">
            <a:extLst>
              <a:ext uri="{FF2B5EF4-FFF2-40B4-BE49-F238E27FC236}">
                <a16:creationId xmlns:a16="http://schemas.microsoft.com/office/drawing/2014/main" id="{274DAE83-F2E5-136E-9861-8C06AB320762}"/>
              </a:ext>
            </a:extLst>
          </p:cNvPr>
          <p:cNvGrpSpPr/>
          <p:nvPr/>
        </p:nvGrpSpPr>
        <p:grpSpPr>
          <a:xfrm>
            <a:off x="2042933" y="774915"/>
            <a:ext cx="8692865" cy="5352211"/>
            <a:chOff x="2042933" y="774915"/>
            <a:chExt cx="8692865" cy="5352211"/>
          </a:xfrm>
        </p:grpSpPr>
        <p:grpSp>
          <p:nvGrpSpPr>
            <p:cNvPr id="45" name="Grupo 44">
              <a:extLst>
                <a:ext uri="{FF2B5EF4-FFF2-40B4-BE49-F238E27FC236}">
                  <a16:creationId xmlns:a16="http://schemas.microsoft.com/office/drawing/2014/main" id="{D27CE9AA-58E6-8912-B4BF-0C86CCDD0B8A}"/>
                </a:ext>
              </a:extLst>
            </p:cNvPr>
            <p:cNvGrpSpPr/>
            <p:nvPr/>
          </p:nvGrpSpPr>
          <p:grpSpPr>
            <a:xfrm>
              <a:off x="2042933" y="774915"/>
              <a:ext cx="3675941" cy="5342822"/>
              <a:chOff x="2042933" y="774915"/>
              <a:chExt cx="3675941" cy="5342822"/>
            </a:xfrm>
          </p:grpSpPr>
          <p:sp>
            <p:nvSpPr>
              <p:cNvPr id="2" name="Rectángulo: esquinas redondeadas 1">
                <a:extLst>
                  <a:ext uri="{FF2B5EF4-FFF2-40B4-BE49-F238E27FC236}">
                    <a16:creationId xmlns:a16="http://schemas.microsoft.com/office/drawing/2014/main" id="{B6B814C1-DA2B-61C9-AD24-5577AAC11F96}"/>
                  </a:ext>
                </a:extLst>
              </p:cNvPr>
              <p:cNvSpPr/>
              <p:nvPr/>
            </p:nvSpPr>
            <p:spPr>
              <a:xfrm>
                <a:off x="2042933" y="774915"/>
                <a:ext cx="3675941" cy="5340586"/>
              </a:xfrm>
              <a:prstGeom prst="roundRect">
                <a:avLst>
                  <a:gd name="adj" fmla="val 7391"/>
                </a:avLst>
              </a:prstGeom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2">
                      <a:lumMod val="60000"/>
                      <a:lumOff val="40000"/>
                    </a:schemeClr>
                  </a:gs>
                  <a:gs pos="100000">
                    <a:srgbClr val="FF0000"/>
                  </a:gs>
                </a:gsLst>
                <a:path path="circle">
                  <a:fillToRect l="50000" t="130000" r="50000" b="-30000"/>
                </a:path>
                <a:tileRect/>
              </a:gra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</p:txBody>
          </p:sp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BA3DE094-D795-C7F0-04D4-BB67C18B89AB}"/>
                  </a:ext>
                </a:extLst>
              </p:cNvPr>
              <p:cNvSpPr txBox="1"/>
              <p:nvPr/>
            </p:nvSpPr>
            <p:spPr>
              <a:xfrm>
                <a:off x="3031439" y="1549417"/>
                <a:ext cx="2682992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MX" sz="1400" b="1" dirty="0">
                    <a:solidFill>
                      <a:schemeClr val="bg1"/>
                    </a:solidFill>
                    <a:effectLst/>
                    <a:latin typeface="Aptos" panose="020B0004020202020204" pitchFamily="34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“Slogan”</a:t>
                </a:r>
                <a:endParaRPr lang="es-MX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" name="Elipse 5">
                <a:extLst>
                  <a:ext uri="{FF2B5EF4-FFF2-40B4-BE49-F238E27FC236}">
                    <a16:creationId xmlns:a16="http://schemas.microsoft.com/office/drawing/2014/main" id="{3F6D4D36-D108-9F27-A8CB-9317819B4F0D}"/>
                  </a:ext>
                </a:extLst>
              </p:cNvPr>
              <p:cNvSpPr/>
              <p:nvPr/>
            </p:nvSpPr>
            <p:spPr>
              <a:xfrm>
                <a:off x="2620903" y="1985644"/>
                <a:ext cx="2520000" cy="2520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BF6A7697-2395-2CFF-83B0-199281FD8634}"/>
                  </a:ext>
                </a:extLst>
              </p:cNvPr>
              <p:cNvSpPr txBox="1"/>
              <p:nvPr/>
            </p:nvSpPr>
            <p:spPr>
              <a:xfrm>
                <a:off x="2301450" y="4461395"/>
                <a:ext cx="313537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2800" b="1" dirty="0">
                    <a:latin typeface="Aptos ExtraBold" panose="020B0004020202020204" pitchFamily="34" charset="0"/>
                  </a:rPr>
                  <a:t>Nombre</a:t>
                </a:r>
              </a:p>
            </p:txBody>
          </p:sp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558C5D96-8178-43DE-929D-198A1299234C}"/>
                  </a:ext>
                </a:extLst>
              </p:cNvPr>
              <p:cNvSpPr txBox="1"/>
              <p:nvPr/>
            </p:nvSpPr>
            <p:spPr>
              <a:xfrm>
                <a:off x="2381661" y="5354635"/>
                <a:ext cx="313537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2400" b="1" dirty="0">
                    <a:latin typeface="Arial Nova Cond" panose="020B0506020202020204" pitchFamily="34" charset="0"/>
                  </a:rPr>
                  <a:t>Atención a Clientes</a:t>
                </a:r>
              </a:p>
            </p:txBody>
          </p:sp>
          <p:sp>
            <p:nvSpPr>
              <p:cNvPr id="41" name="Rectángulo 40">
                <a:extLst>
                  <a:ext uri="{FF2B5EF4-FFF2-40B4-BE49-F238E27FC236}">
                    <a16:creationId xmlns:a16="http://schemas.microsoft.com/office/drawing/2014/main" id="{BD0DE9BD-3577-6B58-A380-1CDBBCE476D8}"/>
                  </a:ext>
                </a:extLst>
              </p:cNvPr>
              <p:cNvSpPr/>
              <p:nvPr/>
            </p:nvSpPr>
            <p:spPr>
              <a:xfrm rot="16200000">
                <a:off x="4538900" y="5189023"/>
                <a:ext cx="1803429" cy="5400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42" name="Rectángulo 41">
                <a:extLst>
                  <a:ext uri="{FF2B5EF4-FFF2-40B4-BE49-F238E27FC236}">
                    <a16:creationId xmlns:a16="http://schemas.microsoft.com/office/drawing/2014/main" id="{4383F0F0-B06B-24D6-A014-34225F26482A}"/>
                  </a:ext>
                </a:extLst>
              </p:cNvPr>
              <p:cNvSpPr/>
              <p:nvPr/>
            </p:nvSpPr>
            <p:spPr>
              <a:xfrm>
                <a:off x="2064640" y="5308583"/>
                <a:ext cx="1803429" cy="5400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</p:grpSp>
        <p:grpSp>
          <p:nvGrpSpPr>
            <p:cNvPr id="46" name="Grupo 45">
              <a:extLst>
                <a:ext uri="{FF2B5EF4-FFF2-40B4-BE49-F238E27FC236}">
                  <a16:creationId xmlns:a16="http://schemas.microsoft.com/office/drawing/2014/main" id="{757065EA-CC09-1B83-1A7C-AB51E44F7998}"/>
                </a:ext>
              </a:extLst>
            </p:cNvPr>
            <p:cNvGrpSpPr/>
            <p:nvPr/>
          </p:nvGrpSpPr>
          <p:grpSpPr>
            <a:xfrm>
              <a:off x="7059857" y="774915"/>
              <a:ext cx="3675941" cy="5352211"/>
              <a:chOff x="7059857" y="774915"/>
              <a:chExt cx="3675941" cy="5352211"/>
            </a:xfrm>
          </p:grpSpPr>
          <p:sp>
            <p:nvSpPr>
              <p:cNvPr id="9" name="Forma libre: forma 8">
                <a:extLst>
                  <a:ext uri="{FF2B5EF4-FFF2-40B4-BE49-F238E27FC236}">
                    <a16:creationId xmlns:a16="http://schemas.microsoft.com/office/drawing/2014/main" id="{1F37741C-A4DD-BEEC-F3A5-18820DF09F94}"/>
                  </a:ext>
                </a:extLst>
              </p:cNvPr>
              <p:cNvSpPr/>
              <p:nvPr/>
            </p:nvSpPr>
            <p:spPr>
              <a:xfrm>
                <a:off x="7059857" y="774915"/>
                <a:ext cx="3675941" cy="5340586"/>
              </a:xfrm>
              <a:custGeom>
                <a:avLst/>
                <a:gdLst>
                  <a:gd name="connsiteX0" fmla="*/ 271689 w 3675941"/>
                  <a:gd name="connsiteY0" fmla="*/ 0 h 5340586"/>
                  <a:gd name="connsiteX1" fmla="*/ 690965 w 3675941"/>
                  <a:gd name="connsiteY1" fmla="*/ 0 h 5340586"/>
                  <a:gd name="connsiteX2" fmla="*/ 706434 w 3675941"/>
                  <a:gd name="connsiteY2" fmla="*/ 12888 h 5340586"/>
                  <a:gd name="connsiteX3" fmla="*/ 1344025 w 3675941"/>
                  <a:gd name="connsiteY3" fmla="*/ 621503 h 5340586"/>
                  <a:gd name="connsiteX4" fmla="*/ 1504446 w 3675941"/>
                  <a:gd name="connsiteY4" fmla="*/ 942345 h 5340586"/>
                  <a:gd name="connsiteX5" fmla="*/ 1680909 w 3675941"/>
                  <a:gd name="connsiteY5" fmla="*/ 1327356 h 5340586"/>
                  <a:gd name="connsiteX6" fmla="*/ 1873414 w 3675941"/>
                  <a:gd name="connsiteY6" fmla="*/ 1535903 h 5340586"/>
                  <a:gd name="connsiteX7" fmla="*/ 2948236 w 3675941"/>
                  <a:gd name="connsiteY7" fmla="*/ 2033208 h 5340586"/>
                  <a:gd name="connsiteX8" fmla="*/ 3188867 w 3675941"/>
                  <a:gd name="connsiteY8" fmla="*/ 2161545 h 5340586"/>
                  <a:gd name="connsiteX9" fmla="*/ 3525751 w 3675941"/>
                  <a:gd name="connsiteY9" fmla="*/ 2257798 h 5340586"/>
                  <a:gd name="connsiteX10" fmla="*/ 3642237 w 3675941"/>
                  <a:gd name="connsiteY10" fmla="*/ 2230049 h 5340586"/>
                  <a:gd name="connsiteX11" fmla="*/ 3675941 w 3675941"/>
                  <a:gd name="connsiteY11" fmla="*/ 2210048 h 5340586"/>
                  <a:gd name="connsiteX12" fmla="*/ 3675941 w 3675941"/>
                  <a:gd name="connsiteY12" fmla="*/ 5068897 h 5340586"/>
                  <a:gd name="connsiteX13" fmla="*/ 3404252 w 3675941"/>
                  <a:gd name="connsiteY13" fmla="*/ 5340586 h 5340586"/>
                  <a:gd name="connsiteX14" fmla="*/ 271689 w 3675941"/>
                  <a:gd name="connsiteY14" fmla="*/ 5340586 h 5340586"/>
                  <a:gd name="connsiteX15" fmla="*/ 0 w 3675941"/>
                  <a:gd name="connsiteY15" fmla="*/ 5068897 h 5340586"/>
                  <a:gd name="connsiteX16" fmla="*/ 0 w 3675941"/>
                  <a:gd name="connsiteY16" fmla="*/ 271689 h 5340586"/>
                  <a:gd name="connsiteX17" fmla="*/ 271689 w 3675941"/>
                  <a:gd name="connsiteY17" fmla="*/ 0 h 5340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675941" h="5340586">
                    <a:moveTo>
                      <a:pt x="271689" y="0"/>
                    </a:moveTo>
                    <a:lnTo>
                      <a:pt x="690965" y="0"/>
                    </a:lnTo>
                    <a:lnTo>
                      <a:pt x="706434" y="12888"/>
                    </a:lnTo>
                    <a:cubicBezTo>
                      <a:pt x="814386" y="105523"/>
                      <a:pt x="918300" y="216545"/>
                      <a:pt x="1344025" y="621503"/>
                    </a:cubicBezTo>
                    <a:cubicBezTo>
                      <a:pt x="1397499" y="728450"/>
                      <a:pt x="1455535" y="833236"/>
                      <a:pt x="1504446" y="942345"/>
                    </a:cubicBezTo>
                    <a:cubicBezTo>
                      <a:pt x="1603933" y="1164278"/>
                      <a:pt x="1488175" y="1057528"/>
                      <a:pt x="1680909" y="1327356"/>
                    </a:cubicBezTo>
                    <a:cubicBezTo>
                      <a:pt x="1735897" y="1404339"/>
                      <a:pt x="1798335" y="1478343"/>
                      <a:pt x="1873414" y="1535903"/>
                    </a:cubicBezTo>
                    <a:cubicBezTo>
                      <a:pt x="2078518" y="1693149"/>
                      <a:pt x="2922710" y="2019594"/>
                      <a:pt x="2948236" y="2033208"/>
                    </a:cubicBezTo>
                    <a:cubicBezTo>
                      <a:pt x="3028446" y="2075987"/>
                      <a:pt x="3106329" y="2123450"/>
                      <a:pt x="3188867" y="2161545"/>
                    </a:cubicBezTo>
                    <a:cubicBezTo>
                      <a:pt x="3331342" y="2227303"/>
                      <a:pt x="3378222" y="2228292"/>
                      <a:pt x="3525751" y="2257798"/>
                    </a:cubicBezTo>
                    <a:cubicBezTo>
                      <a:pt x="3575793" y="2247790"/>
                      <a:pt x="3609714" y="2243653"/>
                      <a:pt x="3642237" y="2230049"/>
                    </a:cubicBezTo>
                    <a:lnTo>
                      <a:pt x="3675941" y="2210048"/>
                    </a:lnTo>
                    <a:lnTo>
                      <a:pt x="3675941" y="5068897"/>
                    </a:lnTo>
                    <a:cubicBezTo>
                      <a:pt x="3675941" y="5218947"/>
                      <a:pt x="3554302" y="5340586"/>
                      <a:pt x="3404252" y="5340586"/>
                    </a:cubicBezTo>
                    <a:lnTo>
                      <a:pt x="271689" y="5340586"/>
                    </a:lnTo>
                    <a:cubicBezTo>
                      <a:pt x="121639" y="5340586"/>
                      <a:pt x="0" y="5218947"/>
                      <a:pt x="0" y="5068897"/>
                    </a:cubicBezTo>
                    <a:lnTo>
                      <a:pt x="0" y="271689"/>
                    </a:lnTo>
                    <a:cubicBezTo>
                      <a:pt x="0" y="121639"/>
                      <a:pt x="121639" y="0"/>
                      <a:pt x="271689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2">
                      <a:lumMod val="60000"/>
                      <a:lumOff val="40000"/>
                    </a:schemeClr>
                  </a:gs>
                  <a:gs pos="100000">
                    <a:srgbClr val="FF0000"/>
                  </a:gs>
                </a:gsLst>
                <a:path path="circle">
                  <a:fillToRect l="50000" t="130000" r="50000" b="-30000"/>
                </a:path>
                <a:tileRect/>
              </a:gra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MX" dirty="0"/>
              </a:p>
            </p:txBody>
          </p:sp>
          <p:pic>
            <p:nvPicPr>
              <p:cNvPr id="13" name="Gráfico 12" descr="Auricular con relleno sólido">
                <a:extLst>
                  <a:ext uri="{FF2B5EF4-FFF2-40B4-BE49-F238E27FC236}">
                    <a16:creationId xmlns:a16="http://schemas.microsoft.com/office/drawing/2014/main" id="{F7B1CDFC-E5E6-3852-B2FB-4E1C7FC577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7436344" y="2446282"/>
                <a:ext cx="540000" cy="540000"/>
              </a:xfrm>
              <a:prstGeom prst="rect">
                <a:avLst/>
              </a:prstGeom>
            </p:spPr>
          </p:pic>
          <p:pic>
            <p:nvPicPr>
              <p:cNvPr id="14" name="Gráfico 13" descr="Marcador con relleno sólido">
                <a:extLst>
                  <a:ext uri="{FF2B5EF4-FFF2-40B4-BE49-F238E27FC236}">
                    <a16:creationId xmlns:a16="http://schemas.microsoft.com/office/drawing/2014/main" id="{B767D53D-86D3-1277-5780-1B1E6E2638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471531" y="3091136"/>
                <a:ext cx="540000" cy="540000"/>
              </a:xfrm>
              <a:prstGeom prst="rect">
                <a:avLst/>
              </a:prstGeom>
            </p:spPr>
          </p:pic>
          <p:pic>
            <p:nvPicPr>
              <p:cNvPr id="15" name="Gráfico 14" descr="Sobre con relleno sólido">
                <a:extLst>
                  <a:ext uri="{FF2B5EF4-FFF2-40B4-BE49-F238E27FC236}">
                    <a16:creationId xmlns:a16="http://schemas.microsoft.com/office/drawing/2014/main" id="{B783A839-4479-EB2B-5452-49442E074C1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7471531" y="3716348"/>
                <a:ext cx="540000" cy="540000"/>
              </a:xfrm>
              <a:prstGeom prst="rect">
                <a:avLst/>
              </a:prstGeom>
            </p:spPr>
          </p:pic>
          <p:pic>
            <p:nvPicPr>
              <p:cNvPr id="16" name="Gráfico 15" descr="Código QR con relleno sólido">
                <a:extLst>
                  <a:ext uri="{FF2B5EF4-FFF2-40B4-BE49-F238E27FC236}">
                    <a16:creationId xmlns:a16="http://schemas.microsoft.com/office/drawing/2014/main" id="{A3FBB72D-682F-CCC4-7CEF-604B9525D0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7265164" y="5070023"/>
                <a:ext cx="914400" cy="914400"/>
              </a:xfrm>
              <a:prstGeom prst="rect">
                <a:avLst/>
              </a:prstGeom>
            </p:spPr>
          </p:pic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6E5D43F5-6ABC-AE50-1CDE-622535DA2B1F}"/>
                  </a:ext>
                </a:extLst>
              </p:cNvPr>
              <p:cNvSpPr txBox="1"/>
              <p:nvPr/>
            </p:nvSpPr>
            <p:spPr>
              <a:xfrm>
                <a:off x="7976344" y="2510993"/>
                <a:ext cx="2410301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es-MX"/>
                </a:defPPr>
                <a:lvl1pPr algn="ctr">
                  <a:defRPr sz="1200" b="1">
                    <a:effectLst/>
                    <a:latin typeface="Aptos" panose="020B0004020202020204" pitchFamily="34" charset="0"/>
                    <a:ea typeface="Aptos" panose="020B0004020202020204" pitchFamily="34" charset="0"/>
                    <a:cs typeface="Times New Roman" panose="02020603050405020304" pitchFamily="18" charset="0"/>
                  </a:defRPr>
                </a:lvl1pPr>
              </a:lstStyle>
              <a:p>
                <a:r>
                  <a:rPr lang="es-MX" sz="1400" dirty="0"/>
                  <a:t>461 61 47867 Ext. 130</a:t>
                </a:r>
              </a:p>
            </p:txBody>
          </p:sp>
          <p:sp>
            <p:nvSpPr>
              <p:cNvPr id="18" name="CuadroTexto 17">
                <a:extLst>
                  <a:ext uri="{FF2B5EF4-FFF2-40B4-BE49-F238E27FC236}">
                    <a16:creationId xmlns:a16="http://schemas.microsoft.com/office/drawing/2014/main" id="{F465F110-B11F-3FAE-CB0F-466F1B6F4DB4}"/>
                  </a:ext>
                </a:extLst>
              </p:cNvPr>
              <p:cNvSpPr txBox="1"/>
              <p:nvPr/>
            </p:nvSpPr>
            <p:spPr>
              <a:xfrm>
                <a:off x="7991573" y="3035446"/>
                <a:ext cx="2728950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es-MX"/>
                </a:defPPr>
                <a:lvl1pPr algn="ctr">
                  <a:defRPr sz="1400" b="1">
                    <a:effectLst/>
                    <a:latin typeface="Aptos" panose="020B0004020202020204" pitchFamily="34" charset="0"/>
                    <a:ea typeface="Aptos" panose="020B0004020202020204" pitchFamily="34" charset="0"/>
                    <a:cs typeface="Times New Roman" panose="02020603050405020304" pitchFamily="18" charset="0"/>
                  </a:defRPr>
                </a:lvl1pPr>
              </a:lstStyle>
              <a:p>
                <a:r>
                  <a:rPr lang="es-MX" dirty="0"/>
                  <a:t>Diego Arenas Guzmán No. 901, Zona de Oro I, Celaya, Guanajuato. C.P. 38020 </a:t>
                </a:r>
              </a:p>
            </p:txBody>
          </p:sp>
          <p:sp>
            <p:nvSpPr>
              <p:cNvPr id="19" name="CuadroTexto 18">
                <a:extLst>
                  <a:ext uri="{FF2B5EF4-FFF2-40B4-BE49-F238E27FC236}">
                    <a16:creationId xmlns:a16="http://schemas.microsoft.com/office/drawing/2014/main" id="{CC162CB7-3CED-FE43-682F-BC4344B296A2}"/>
                  </a:ext>
                </a:extLst>
              </p:cNvPr>
              <p:cNvSpPr txBox="1"/>
              <p:nvPr/>
            </p:nvSpPr>
            <p:spPr>
              <a:xfrm>
                <a:off x="7964699" y="3823148"/>
                <a:ext cx="2728950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es-MX"/>
                </a:defPPr>
                <a:lvl1pPr algn="ctr">
                  <a:defRPr sz="1400" b="1">
                    <a:effectLst/>
                    <a:latin typeface="Aptos" panose="020B0004020202020204" pitchFamily="34" charset="0"/>
                    <a:ea typeface="Aptos" panose="020B0004020202020204" pitchFamily="34" charset="0"/>
                    <a:cs typeface="Times New Roman" panose="02020603050405020304" pitchFamily="18" charset="0"/>
                  </a:defRPr>
                </a:lvl1pPr>
              </a:lstStyle>
              <a:p>
                <a:r>
                  <a:rPr lang="es-MX" dirty="0"/>
                  <a:t>contacto@xxxxxxx.com.mx</a:t>
                </a:r>
              </a:p>
            </p:txBody>
          </p:sp>
          <p:sp>
            <p:nvSpPr>
              <p:cNvPr id="20" name="Rectángulo: esquinas redondeadas 19">
                <a:extLst>
                  <a:ext uri="{FF2B5EF4-FFF2-40B4-BE49-F238E27FC236}">
                    <a16:creationId xmlns:a16="http://schemas.microsoft.com/office/drawing/2014/main" id="{9D18C931-E3DD-37D6-7E26-6B819D8A9D8E}"/>
                  </a:ext>
                </a:extLst>
              </p:cNvPr>
              <p:cNvSpPr/>
              <p:nvPr/>
            </p:nvSpPr>
            <p:spPr>
              <a:xfrm>
                <a:off x="7059857" y="786540"/>
                <a:ext cx="3671498" cy="5340586"/>
              </a:xfrm>
              <a:prstGeom prst="roundRect">
                <a:avLst>
                  <a:gd name="adj" fmla="val 7054"/>
                </a:avLst>
              </a:prstGeom>
              <a:noFill/>
              <a:ln w="285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grpSp>
            <p:nvGrpSpPr>
              <p:cNvPr id="21" name="Grupo 20">
                <a:extLst>
                  <a:ext uri="{FF2B5EF4-FFF2-40B4-BE49-F238E27FC236}">
                    <a16:creationId xmlns:a16="http://schemas.microsoft.com/office/drawing/2014/main" id="{E880C6EF-A1C0-5779-DDB4-F86FF769E3AC}"/>
                  </a:ext>
                </a:extLst>
              </p:cNvPr>
              <p:cNvGrpSpPr/>
              <p:nvPr/>
            </p:nvGrpSpPr>
            <p:grpSpPr>
              <a:xfrm>
                <a:off x="9890550" y="5174142"/>
                <a:ext cx="561005" cy="482719"/>
                <a:chOff x="8730527" y="4505644"/>
                <a:chExt cx="561005" cy="482719"/>
              </a:xfrm>
            </p:grpSpPr>
            <p:sp>
              <p:nvSpPr>
                <p:cNvPr id="22" name="Elipse 21">
                  <a:extLst>
                    <a:ext uri="{FF2B5EF4-FFF2-40B4-BE49-F238E27FC236}">
                      <a16:creationId xmlns:a16="http://schemas.microsoft.com/office/drawing/2014/main" id="{7F194CE3-0602-715C-13E2-9E6BD75278AB}"/>
                    </a:ext>
                  </a:extLst>
                </p:cNvPr>
                <p:cNvSpPr/>
                <p:nvPr/>
              </p:nvSpPr>
              <p:spPr>
                <a:xfrm>
                  <a:off x="8730527" y="4505644"/>
                  <a:ext cx="108000" cy="108000"/>
                </a:xfrm>
                <a:prstGeom prst="ellipse">
                  <a:avLst/>
                </a:prstGeom>
                <a:solidFill>
                  <a:schemeClr val="bg1"/>
                </a:solidFill>
                <a:ln w="635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  <p:sp>
              <p:nvSpPr>
                <p:cNvPr id="23" name="Elipse 22">
                  <a:extLst>
                    <a:ext uri="{FF2B5EF4-FFF2-40B4-BE49-F238E27FC236}">
                      <a16:creationId xmlns:a16="http://schemas.microsoft.com/office/drawing/2014/main" id="{E99FF422-EC6B-81CF-E527-C6CF952F2409}"/>
                    </a:ext>
                  </a:extLst>
                </p:cNvPr>
                <p:cNvSpPr/>
                <p:nvPr/>
              </p:nvSpPr>
              <p:spPr>
                <a:xfrm>
                  <a:off x="8957030" y="4505644"/>
                  <a:ext cx="108000" cy="108000"/>
                </a:xfrm>
                <a:prstGeom prst="ellipse">
                  <a:avLst/>
                </a:prstGeom>
                <a:solidFill>
                  <a:schemeClr val="bg1"/>
                </a:solidFill>
                <a:ln w="635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  <p:sp>
              <p:nvSpPr>
                <p:cNvPr id="24" name="Elipse 23">
                  <a:extLst>
                    <a:ext uri="{FF2B5EF4-FFF2-40B4-BE49-F238E27FC236}">
                      <a16:creationId xmlns:a16="http://schemas.microsoft.com/office/drawing/2014/main" id="{3B1DD715-4DAD-D72A-EA2F-4F14CD99DDEE}"/>
                    </a:ext>
                  </a:extLst>
                </p:cNvPr>
                <p:cNvSpPr/>
                <p:nvPr/>
              </p:nvSpPr>
              <p:spPr>
                <a:xfrm>
                  <a:off x="9183532" y="4505644"/>
                  <a:ext cx="108000" cy="108000"/>
                </a:xfrm>
                <a:prstGeom prst="ellipse">
                  <a:avLst/>
                </a:prstGeom>
                <a:solidFill>
                  <a:schemeClr val="bg1"/>
                </a:solidFill>
                <a:ln w="635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  <p:sp>
              <p:nvSpPr>
                <p:cNvPr id="25" name="Elipse 24">
                  <a:extLst>
                    <a:ext uri="{FF2B5EF4-FFF2-40B4-BE49-F238E27FC236}">
                      <a16:creationId xmlns:a16="http://schemas.microsoft.com/office/drawing/2014/main" id="{6D097F23-FF34-755B-BE7C-D76A3528347A}"/>
                    </a:ext>
                  </a:extLst>
                </p:cNvPr>
                <p:cNvSpPr/>
                <p:nvPr/>
              </p:nvSpPr>
              <p:spPr>
                <a:xfrm>
                  <a:off x="8730527" y="4690722"/>
                  <a:ext cx="108000" cy="108000"/>
                </a:xfrm>
                <a:prstGeom prst="ellipse">
                  <a:avLst/>
                </a:prstGeom>
                <a:solidFill>
                  <a:schemeClr val="bg1"/>
                </a:solidFill>
                <a:ln w="635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  <p:sp>
              <p:nvSpPr>
                <p:cNvPr id="26" name="Elipse 25">
                  <a:extLst>
                    <a:ext uri="{FF2B5EF4-FFF2-40B4-BE49-F238E27FC236}">
                      <a16:creationId xmlns:a16="http://schemas.microsoft.com/office/drawing/2014/main" id="{88C52061-03BE-8E33-FC15-A473B8857F7F}"/>
                    </a:ext>
                  </a:extLst>
                </p:cNvPr>
                <p:cNvSpPr/>
                <p:nvPr/>
              </p:nvSpPr>
              <p:spPr>
                <a:xfrm>
                  <a:off x="8957030" y="4690722"/>
                  <a:ext cx="108000" cy="108000"/>
                </a:xfrm>
                <a:prstGeom prst="ellipse">
                  <a:avLst/>
                </a:prstGeom>
                <a:solidFill>
                  <a:schemeClr val="bg1"/>
                </a:solidFill>
                <a:ln w="635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  <p:sp>
              <p:nvSpPr>
                <p:cNvPr id="27" name="Elipse 26">
                  <a:extLst>
                    <a:ext uri="{FF2B5EF4-FFF2-40B4-BE49-F238E27FC236}">
                      <a16:creationId xmlns:a16="http://schemas.microsoft.com/office/drawing/2014/main" id="{2966D2AF-98A6-7CB9-D6F5-7A0049384D1D}"/>
                    </a:ext>
                  </a:extLst>
                </p:cNvPr>
                <p:cNvSpPr/>
                <p:nvPr/>
              </p:nvSpPr>
              <p:spPr>
                <a:xfrm>
                  <a:off x="9183532" y="4690722"/>
                  <a:ext cx="108000" cy="108000"/>
                </a:xfrm>
                <a:prstGeom prst="ellipse">
                  <a:avLst/>
                </a:prstGeom>
                <a:solidFill>
                  <a:schemeClr val="bg1"/>
                </a:solidFill>
                <a:ln w="635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  <p:sp>
              <p:nvSpPr>
                <p:cNvPr id="28" name="Elipse 27">
                  <a:extLst>
                    <a:ext uri="{FF2B5EF4-FFF2-40B4-BE49-F238E27FC236}">
                      <a16:creationId xmlns:a16="http://schemas.microsoft.com/office/drawing/2014/main" id="{29D2EE27-3565-17AC-15CF-059C7A6C1788}"/>
                    </a:ext>
                  </a:extLst>
                </p:cNvPr>
                <p:cNvSpPr/>
                <p:nvPr/>
              </p:nvSpPr>
              <p:spPr>
                <a:xfrm>
                  <a:off x="8730527" y="4880363"/>
                  <a:ext cx="108000" cy="108000"/>
                </a:xfrm>
                <a:prstGeom prst="ellipse">
                  <a:avLst/>
                </a:prstGeom>
                <a:solidFill>
                  <a:schemeClr val="bg1"/>
                </a:solidFill>
                <a:ln w="635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  <p:sp>
              <p:nvSpPr>
                <p:cNvPr id="29" name="Elipse 28">
                  <a:extLst>
                    <a:ext uri="{FF2B5EF4-FFF2-40B4-BE49-F238E27FC236}">
                      <a16:creationId xmlns:a16="http://schemas.microsoft.com/office/drawing/2014/main" id="{27AA07AE-B3E8-B4B7-7473-9AE2BEAA6526}"/>
                    </a:ext>
                  </a:extLst>
                </p:cNvPr>
                <p:cNvSpPr/>
                <p:nvPr/>
              </p:nvSpPr>
              <p:spPr>
                <a:xfrm>
                  <a:off x="8957030" y="4880363"/>
                  <a:ext cx="108000" cy="108000"/>
                </a:xfrm>
                <a:prstGeom prst="ellipse">
                  <a:avLst/>
                </a:prstGeom>
                <a:solidFill>
                  <a:schemeClr val="bg1"/>
                </a:solidFill>
                <a:ln w="635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  <p:sp>
              <p:nvSpPr>
                <p:cNvPr id="30" name="Elipse 29">
                  <a:extLst>
                    <a:ext uri="{FF2B5EF4-FFF2-40B4-BE49-F238E27FC236}">
                      <a16:creationId xmlns:a16="http://schemas.microsoft.com/office/drawing/2014/main" id="{D41BDC2A-709C-8EAF-4374-0E84B86CFF52}"/>
                    </a:ext>
                  </a:extLst>
                </p:cNvPr>
                <p:cNvSpPr/>
                <p:nvPr/>
              </p:nvSpPr>
              <p:spPr>
                <a:xfrm>
                  <a:off x="9183532" y="4880363"/>
                  <a:ext cx="108000" cy="108000"/>
                </a:xfrm>
                <a:prstGeom prst="ellipse">
                  <a:avLst/>
                </a:prstGeom>
                <a:solidFill>
                  <a:schemeClr val="bg1"/>
                </a:solidFill>
                <a:ln w="635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</p:grpSp>
          <p:grpSp>
            <p:nvGrpSpPr>
              <p:cNvPr id="31" name="Grupo 30">
                <a:extLst>
                  <a:ext uri="{FF2B5EF4-FFF2-40B4-BE49-F238E27FC236}">
                    <a16:creationId xmlns:a16="http://schemas.microsoft.com/office/drawing/2014/main" id="{1CC5009C-F185-8568-269C-C64E5651C157}"/>
                  </a:ext>
                </a:extLst>
              </p:cNvPr>
              <p:cNvGrpSpPr/>
              <p:nvPr/>
            </p:nvGrpSpPr>
            <p:grpSpPr>
              <a:xfrm>
                <a:off x="10007944" y="1884626"/>
                <a:ext cx="561005" cy="482719"/>
                <a:chOff x="8730527" y="4505644"/>
                <a:chExt cx="561005" cy="482719"/>
              </a:xfrm>
              <a:solidFill>
                <a:srgbClr val="FF0000"/>
              </a:solidFill>
            </p:grpSpPr>
            <p:sp>
              <p:nvSpPr>
                <p:cNvPr id="32" name="Elipse 31">
                  <a:extLst>
                    <a:ext uri="{FF2B5EF4-FFF2-40B4-BE49-F238E27FC236}">
                      <a16:creationId xmlns:a16="http://schemas.microsoft.com/office/drawing/2014/main" id="{15D86E4E-6C59-A682-EFDD-62A011C9B757}"/>
                    </a:ext>
                  </a:extLst>
                </p:cNvPr>
                <p:cNvSpPr/>
                <p:nvPr/>
              </p:nvSpPr>
              <p:spPr>
                <a:xfrm>
                  <a:off x="8730527" y="4505644"/>
                  <a:ext cx="108000" cy="108000"/>
                </a:xfrm>
                <a:prstGeom prst="ellipse">
                  <a:avLst/>
                </a:prstGeom>
                <a:grpFill/>
                <a:ln w="63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  <p:sp>
              <p:nvSpPr>
                <p:cNvPr id="33" name="Elipse 32">
                  <a:extLst>
                    <a:ext uri="{FF2B5EF4-FFF2-40B4-BE49-F238E27FC236}">
                      <a16:creationId xmlns:a16="http://schemas.microsoft.com/office/drawing/2014/main" id="{23F11CAD-5FB1-2D18-E6B2-6AF632DCD8C9}"/>
                    </a:ext>
                  </a:extLst>
                </p:cNvPr>
                <p:cNvSpPr/>
                <p:nvPr/>
              </p:nvSpPr>
              <p:spPr>
                <a:xfrm>
                  <a:off x="8957030" y="4505644"/>
                  <a:ext cx="108000" cy="108000"/>
                </a:xfrm>
                <a:prstGeom prst="ellipse">
                  <a:avLst/>
                </a:prstGeom>
                <a:grpFill/>
                <a:ln w="63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  <p:sp>
              <p:nvSpPr>
                <p:cNvPr id="34" name="Elipse 33">
                  <a:extLst>
                    <a:ext uri="{FF2B5EF4-FFF2-40B4-BE49-F238E27FC236}">
                      <a16:creationId xmlns:a16="http://schemas.microsoft.com/office/drawing/2014/main" id="{30DB4407-28D3-0CAF-7CD6-3215CA3B8EA1}"/>
                    </a:ext>
                  </a:extLst>
                </p:cNvPr>
                <p:cNvSpPr/>
                <p:nvPr/>
              </p:nvSpPr>
              <p:spPr>
                <a:xfrm>
                  <a:off x="9183532" y="4505644"/>
                  <a:ext cx="108000" cy="108000"/>
                </a:xfrm>
                <a:prstGeom prst="ellipse">
                  <a:avLst/>
                </a:prstGeom>
                <a:grpFill/>
                <a:ln w="63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  <p:sp>
              <p:nvSpPr>
                <p:cNvPr id="35" name="Elipse 34">
                  <a:extLst>
                    <a:ext uri="{FF2B5EF4-FFF2-40B4-BE49-F238E27FC236}">
                      <a16:creationId xmlns:a16="http://schemas.microsoft.com/office/drawing/2014/main" id="{B31B15C5-8CD2-9EDD-A8BC-B505A4BBEC23}"/>
                    </a:ext>
                  </a:extLst>
                </p:cNvPr>
                <p:cNvSpPr/>
                <p:nvPr/>
              </p:nvSpPr>
              <p:spPr>
                <a:xfrm>
                  <a:off x="8730527" y="4690722"/>
                  <a:ext cx="108000" cy="108000"/>
                </a:xfrm>
                <a:prstGeom prst="ellipse">
                  <a:avLst/>
                </a:prstGeom>
                <a:grpFill/>
                <a:ln w="63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  <p:sp>
              <p:nvSpPr>
                <p:cNvPr id="36" name="Elipse 35">
                  <a:extLst>
                    <a:ext uri="{FF2B5EF4-FFF2-40B4-BE49-F238E27FC236}">
                      <a16:creationId xmlns:a16="http://schemas.microsoft.com/office/drawing/2014/main" id="{B5B43AA9-7425-BF62-A678-72F9FB1B86ED}"/>
                    </a:ext>
                  </a:extLst>
                </p:cNvPr>
                <p:cNvSpPr/>
                <p:nvPr/>
              </p:nvSpPr>
              <p:spPr>
                <a:xfrm>
                  <a:off x="8957030" y="4690722"/>
                  <a:ext cx="108000" cy="108000"/>
                </a:xfrm>
                <a:prstGeom prst="ellipse">
                  <a:avLst/>
                </a:prstGeom>
                <a:grpFill/>
                <a:ln w="63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  <p:sp>
              <p:nvSpPr>
                <p:cNvPr id="37" name="Elipse 36">
                  <a:extLst>
                    <a:ext uri="{FF2B5EF4-FFF2-40B4-BE49-F238E27FC236}">
                      <a16:creationId xmlns:a16="http://schemas.microsoft.com/office/drawing/2014/main" id="{5101487D-839F-7D5A-06E9-AAEF3EFD02B7}"/>
                    </a:ext>
                  </a:extLst>
                </p:cNvPr>
                <p:cNvSpPr/>
                <p:nvPr/>
              </p:nvSpPr>
              <p:spPr>
                <a:xfrm>
                  <a:off x="9183532" y="4690722"/>
                  <a:ext cx="108000" cy="108000"/>
                </a:xfrm>
                <a:prstGeom prst="ellipse">
                  <a:avLst/>
                </a:prstGeom>
                <a:grpFill/>
                <a:ln w="63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  <p:sp>
              <p:nvSpPr>
                <p:cNvPr id="38" name="Elipse 37">
                  <a:extLst>
                    <a:ext uri="{FF2B5EF4-FFF2-40B4-BE49-F238E27FC236}">
                      <a16:creationId xmlns:a16="http://schemas.microsoft.com/office/drawing/2014/main" id="{713105A7-A835-9A9F-E13E-B1C1CCBC4B9C}"/>
                    </a:ext>
                  </a:extLst>
                </p:cNvPr>
                <p:cNvSpPr/>
                <p:nvPr/>
              </p:nvSpPr>
              <p:spPr>
                <a:xfrm>
                  <a:off x="8730527" y="4880363"/>
                  <a:ext cx="108000" cy="108000"/>
                </a:xfrm>
                <a:prstGeom prst="ellipse">
                  <a:avLst/>
                </a:prstGeom>
                <a:grpFill/>
                <a:ln w="63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  <p:sp>
              <p:nvSpPr>
                <p:cNvPr id="39" name="Elipse 38">
                  <a:extLst>
                    <a:ext uri="{FF2B5EF4-FFF2-40B4-BE49-F238E27FC236}">
                      <a16:creationId xmlns:a16="http://schemas.microsoft.com/office/drawing/2014/main" id="{05A695BB-E071-8F9D-7EB6-B3F718F35F96}"/>
                    </a:ext>
                  </a:extLst>
                </p:cNvPr>
                <p:cNvSpPr/>
                <p:nvPr/>
              </p:nvSpPr>
              <p:spPr>
                <a:xfrm>
                  <a:off x="8957030" y="4880363"/>
                  <a:ext cx="108000" cy="108000"/>
                </a:xfrm>
                <a:prstGeom prst="ellipse">
                  <a:avLst/>
                </a:prstGeom>
                <a:grpFill/>
                <a:ln w="63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  <p:sp>
              <p:nvSpPr>
                <p:cNvPr id="40" name="Elipse 39">
                  <a:extLst>
                    <a:ext uri="{FF2B5EF4-FFF2-40B4-BE49-F238E27FC236}">
                      <a16:creationId xmlns:a16="http://schemas.microsoft.com/office/drawing/2014/main" id="{DD995D89-04C0-5F18-B578-592180249480}"/>
                    </a:ext>
                  </a:extLst>
                </p:cNvPr>
                <p:cNvSpPr/>
                <p:nvPr/>
              </p:nvSpPr>
              <p:spPr>
                <a:xfrm>
                  <a:off x="9183532" y="4880363"/>
                  <a:ext cx="108000" cy="108000"/>
                </a:xfrm>
                <a:prstGeom prst="ellipse">
                  <a:avLst/>
                </a:prstGeom>
                <a:grpFill/>
                <a:ln w="63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</p:grpSp>
          <p:sp>
            <p:nvSpPr>
              <p:cNvPr id="43" name="Rectángulo 42">
                <a:extLst>
                  <a:ext uri="{FF2B5EF4-FFF2-40B4-BE49-F238E27FC236}">
                    <a16:creationId xmlns:a16="http://schemas.microsoft.com/office/drawing/2014/main" id="{A27EB978-85E5-39F4-988D-9979FA5E1B04}"/>
                  </a:ext>
                </a:extLst>
              </p:cNvPr>
              <p:cNvSpPr/>
              <p:nvPr/>
            </p:nvSpPr>
            <p:spPr>
              <a:xfrm>
                <a:off x="8279779" y="5941298"/>
                <a:ext cx="1803429" cy="5400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44" name="Rectángulo 43">
                <a:extLst>
                  <a:ext uri="{FF2B5EF4-FFF2-40B4-BE49-F238E27FC236}">
                    <a16:creationId xmlns:a16="http://schemas.microsoft.com/office/drawing/2014/main" id="{71BD7FC1-14D9-1A43-921D-2A2C561D566E}"/>
                  </a:ext>
                </a:extLst>
              </p:cNvPr>
              <p:cNvSpPr/>
              <p:nvPr/>
            </p:nvSpPr>
            <p:spPr>
              <a:xfrm rot="16200000">
                <a:off x="6436402" y="4103924"/>
                <a:ext cx="1803429" cy="5400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</p:grpSp>
      </p:grpSp>
      <p:sp>
        <p:nvSpPr>
          <p:cNvPr id="11" name="Rectángulo 10">
            <a:extLst>
              <a:ext uri="{FF2B5EF4-FFF2-40B4-BE49-F238E27FC236}">
                <a16:creationId xmlns:a16="http://schemas.microsoft.com/office/drawing/2014/main" id="{6D0AEC45-8CC0-3A9D-DF64-EE92E585A100}"/>
              </a:ext>
            </a:extLst>
          </p:cNvPr>
          <p:cNvSpPr/>
          <p:nvPr/>
        </p:nvSpPr>
        <p:spPr>
          <a:xfrm>
            <a:off x="3622876" y="904747"/>
            <a:ext cx="1518027" cy="65595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1351529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42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Aptos ExtraBold</vt:lpstr>
      <vt:lpstr>Arial</vt:lpstr>
      <vt:lpstr>Arial Nova Cond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covarrubias cabrera</dc:creator>
  <cp:lastModifiedBy>juan carlos covarrubias cabrera</cp:lastModifiedBy>
  <cp:revision>1</cp:revision>
  <dcterms:created xsi:type="dcterms:W3CDTF">2025-09-23T21:49:42Z</dcterms:created>
  <dcterms:modified xsi:type="dcterms:W3CDTF">2025-09-23T21:51:55Z</dcterms:modified>
</cp:coreProperties>
</file>